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8" r:id="rId3"/>
    <p:sldId id="300" r:id="rId4"/>
    <p:sldId id="299" r:id="rId5"/>
    <p:sldId id="302" r:id="rId6"/>
    <p:sldId id="301" r:id="rId7"/>
    <p:sldId id="303" r:id="rId8"/>
    <p:sldId id="304" r:id="rId9"/>
    <p:sldId id="305" r:id="rId10"/>
    <p:sldId id="306" r:id="rId11"/>
    <p:sldId id="307" r:id="rId12"/>
    <p:sldId id="308" r:id="rId13"/>
    <p:sldId id="316" r:id="rId14"/>
    <p:sldId id="309" r:id="rId15"/>
    <p:sldId id="310" r:id="rId16"/>
    <p:sldId id="315" r:id="rId17"/>
    <p:sldId id="311" r:id="rId18"/>
    <p:sldId id="312" r:id="rId19"/>
    <p:sldId id="313" r:id="rId20"/>
    <p:sldId id="314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9FC"/>
    <a:srgbClr val="D0F0F8"/>
    <a:srgbClr val="DBF3F9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82" d="100"/>
          <a:sy n="82" d="100"/>
        </p:scale>
        <p:origin x="-10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7E792-B931-44DE-817C-999845C1F1E3}" type="datetimeFigureOut">
              <a:rPr lang="ru-RU" smtClean="0"/>
              <a:t>27.09.2018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C08F-F85E-4B88-89B5-5949624642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849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D89B0-3E5B-482B-AFCE-F422C05357CD}" type="datetimeFigureOut">
              <a:rPr lang="ru-RU" smtClean="0"/>
              <a:t>27.09.2018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B747E-CFAE-46B1-9B9C-9EAC47857D8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2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B747E-CFAE-46B1-9B9C-9EAC47857D8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18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B747E-CFAE-46B1-9B9C-9EAC47857D8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44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1800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BE8DCF-675B-4A42-BD83-8A08EC89E702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B45D1-1ACB-44F6-AC2F-20BC3E60EE93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E16B3-8BF4-4BAD-BF3A-B1346724501D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81BE9-31D5-4743-B1AA-18D55D259BE3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CA36-9B65-49CD-BEA9-1AB68E498935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5A1CC-92A6-41DC-8588-F8429DAE7DF0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3C8A1-6744-445E-861F-AC7D5D2009A2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CD129-06DA-42EB-81AA-124D75F65D37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C42D3-653D-4B09-9CA2-201AF205FE74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34DEE3-A9F6-41BD-A739-BED120F1F92B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231EDA-09B6-485C-8F7E-F6994BC765F9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sz="1800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BE29AE-C098-40FC-ACCA-40542E1A13F5}" type="datetime1">
              <a:rPr lang="ru-RU" smtClean="0"/>
              <a:t>27.09.2018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snadzor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43811" y="274638"/>
            <a:ext cx="5760639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Федеральная служба по экологическому, технологическому и атомному надзору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Уральское МТУ по надзору за ЯРБ Ростехнадзора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N.Asatova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3"/>
            <a:ext cx="2726606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342900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Соблюдение обязательных требований при осуществлении деятельности в области использования атомной энергии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619330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г. Екатеринбург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1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21"/>
          </a:xfrm>
        </p:spPr>
        <p:txBody>
          <a:bodyPr/>
          <a:lstStyle/>
          <a:p>
            <a:pPr marL="0" lvl="4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Приказ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02.03.2018 № 93 «Об утверждении Федеральных норм и правил в области использования атомной энергии «Правила устройства и безопасной эксплуатации сосудов, работающих под избыточным давлением, для объектов использования атомной энергии» (зарегистрирован Минюстом России 02.04.2018, регистрационный № 50584), НП-044-18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4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от 02.03.2018 № 94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Федеральных норм и правил в области использования атомной энергии «Правила устройства и безопасной эксплуатации трубопроводов пара и горячей воды для объектов использования атомной энергии» (зарегистрирован Минюстом России 02.04.2018, регистрационный № 50583), НП-045-18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4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5. Приказ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от 19.03.2018 № 113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Федеральных норм и правил в области использования атомной энергии «Правила устройства и безопасной эксплуатации паровых и водогрейных котлов для объектов использования атомной энергии» (зарегистрирован Минюстом России 11.04.2018, регистрационный № 50707), НП-046-18;</a:t>
            </a:r>
          </a:p>
          <a:p>
            <a:pPr marL="0" lvl="4" indent="0"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47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3"/>
          </a:xfrm>
        </p:spPr>
        <p:txBody>
          <a:bodyPr>
            <a:normAutofit lnSpcReduction="10000"/>
          </a:bodyPr>
          <a:lstStyle/>
          <a:p>
            <a:pPr marL="0" lvl="4" indent="0"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6. Приказ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от 05.04.2018 № 162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утверждении Федеральных норм и правил в области использования атомной энергии «Основные требования к продлению срока эксплуатации блока атомной станции» (зарегистрирован Минюстом России 04.05.2018, регистрационный № 50977), НП-017-18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4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4" indent="0"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7. Приказ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от 27.06.2018 № 278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утверждении Федеральных норм и правил в области использования атомной энергии «Требования к планированию мероприятий по действиям и защите персонала при ядерных и радиационных авариях на судах и других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плавсредствах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ядерными реакторами» (зарегистрирован Минюстом России 03.09.2018, регистрационный № 52051), НП-079-18.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3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05.04.2018 № 163 «О внесении изменений в Федеральные нормы и правила в области использования атомной энергии «Правила оценки соответствия продукции, для которой устанавливаются требования, связанные с обеспечением безопасности в области использования атомной энергии, а также процессов ее проектирования (включая изыскания), производства, строительства, монтажа, наладки, эксплуатации, хранения, перевозки, реализации, утилизации и захоронения», утвержденные приказом Федеральной службы по экологическому, технологическому и атомному надзору от 6 февраля 2018 г. № 52»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AutoNum type="arabicPeriod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2.5. Внесены изменения в следующие федеральные нормы и правила в области использования атомной энергии: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9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Указанными изменениями: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- приведены в соответствие значения давлений и температуры;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- приведена ссылка на Перечень продукции, которая подлежит обязательной сертификации;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- включены ГОСТы, применяемые при проведении аттестационных испытаний;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- приведен ГОСТ, устанавливающий требования к порядку подтверждения компетентности персонала, выполняющего работы по неразрушающему и разрушающему контролям металла;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- уточнены требования по регистрации оборудования и трубопроводов.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5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7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Приказ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от 10.07.2018 № 293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 внесении изменений в федеральные нормы и правила в области использования атомной энергии «Общие положения обеспечения безопасности радиационных источников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109728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Указанные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изменения устанавливают порядок продления срока эксплуатации сверх назначенного срока эксплуатации радиационных источников (РИ) и закрытых радиационных источников (ЗРИ):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Продление срока эксплуатации сверх назначенного (проектного) или дополнительного срока эксплуатации РИ осуществляется в соответствии с требованиями федеральных норм и правил в области использования атомной энергии;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Продление срока эксплуатации сверх назначенного срока службы или дополнительного срока эксплуатации ЗРИ осуществляется до истечения назначенного срока службы или дополнительного срока эксплуатации в соответствии с требованиями федеральных норм и правил в области использования атомной энергии.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7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Приказ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24.10.2017 № 444 «О внесении изменений в Административный регламент предоставления Федеральной службой по экологическому, технологическому и атомному надзору государственной услуги по лицензированию деятельности в области использования атомной энергии, утвержденный приказом Федеральной службы по экологическому, технологическому и атомному надзору от 8 октября 2014 г. №453» (зарегистрирован Минюстом России 30.11.2017, регистрационный № 49051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66928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2.6. Внесены изменения в следующие административные регламенты: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29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Внесены изменения, касающиеся разграничения полномочий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 предоставлении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государственной услуги по лицензированию между центральным аппаратом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его территориальными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органами;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б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Пункт 47 регламента дополнен абзацем следующего содержания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случае поступления заявления о предоставлении лицензии и прилагаемых к нему документов с нарушением разграничения полномочий при предоставлении государственной услуги по лицензированию в области использования атомной энергии между центральным аппаратом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МТУ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такое заявление и прилагаемые к нему документы направляются в течение 5 рабочих дней с даты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регистрации;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Пункт 56 регламента дополнен абзацем следующего содержания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 рассмотрении документов, представленных для получения лицензии, до утверждения экспертного заключения по инициативе соискателя лицензии могут быть представлены дополнительные документы, касающиеся обеспечения безопасности объекта использования атомной энергии и (или) лицензируемого вида деятельности в адрес лицензирующего органа. На основании представленных дополнительных документов лицензирующий орган вносит соответствующие изменения в задание на проведение экспертизы (экспертизы обоснования безопасности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)»;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г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Изменен раздел регламента «Предоставление переоформленной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лицензии»;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д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Изменен раздел регламента «Рассмотрение документов, представляемых для внесения изменения в условия действия лицензии (УДЛ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включая проверку достоверности сведений, содержащихся в представленных документах»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15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 Приказ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18.09.2018 № 448 «Об утверждении Методических рекомендаций по осуществлению надзора за обеспечением радиационной безопасности при эксплуатации гамма-терапевтических аппаратов»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13.08.2018  № 360 «О признании не подлежащим применению отдельных документов Государственного комитета СССР по надзору за безопасным ведением работ в атомной энергетике и Государственного комитета СССР по надзору за безопасным ведением работ в промышленности и атомной энергетике по вопросам контроля сварных соединений оборудования атомных энергетических установок».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2.7. Иные нормативные правовые акты </a:t>
            </a:r>
            <a:r>
              <a:rPr lang="ru-RU" sz="31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принятые в 2018 году: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19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30"/>
            <a:ext cx="8229600" cy="4683974"/>
          </a:xfrm>
        </p:spPr>
        <p:txBody>
          <a:bodyPr>
            <a:normAutofit/>
          </a:bodyPr>
          <a:lstStyle/>
          <a:p>
            <a:pPr marL="109728" lvl="7" indent="0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Приказ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09.11.2017 № 470 «О внесении изменений в Требования к составу и порядку ведения исполнительной документации при строительстве, реконструкции, капитальном ремонте объектов капитального строительства и требования, предъявляемые к актам освидетельствования работ, конструкций, участков сетей инженерно-технического обеспечения, утвержденные приказом Федеральной службы по экологическому, технологическому и атомному надзору от 26 декабря 2006 г. № 1128» (зарегистрирован 15.02.2018, регистрационный № 50053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09728" lvl="7" indent="0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Изменениями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уточняется порядок ведения исполнительной документации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строительстве, реконструкции, капитальном ремонте объектов капитального строительства, порядок ее предоставления в орган строительного надзора и ее хранения.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Важно отметить, что при оформлении исполнительной документации, лица, осуществляющие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строитетельный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контроль от организаций (специалисты по организации строительства) должны быть включены в национальный реестр специалистов в области строительства.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lvl="7" indent="0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2.8. В 2018 году в Минюсте России прошли государственную регистрацию следующие нормативные правовые акты </a:t>
            </a:r>
            <a:r>
              <a:rPr lang="ru-RU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принятые в 2017 году: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79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РБ-044-18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Рекомендации по разработке вероятностного анализа безопасности уровня 2 для блока атомной станции.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РБ-141-18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Рекомендации по разработке критериев приемлемости радиоактивных отходов для захоронения при проектировании пунктов приповерхностного захоронения радиоактивных отходов.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РБ-143-18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Рекомендации по разработке программ обеспечения качества при сооружении объектов использования атомной энергии. 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РБ-144-18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Рекомендации по учету изменений условий эксплуатации систем и элементов остановленного объекта ядерного топливного цикла при определении возможности сокращения объема технического обслуживания и внесению соответствующих изменений в эксплуатационную документацию объектов ядерного топливного цикла.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РБ-145-18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Мониторинг радиационной нагрузки и определение радиационного ресурса оборудования ВВЭР.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2.9. Руководства по безопасности, выпущенные </a:t>
            </a:r>
            <a:r>
              <a:rPr lang="ru-RU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Ростехнадзором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2018 году.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65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30"/>
            <a:ext cx="8229600" cy="5116022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разработке и утверждении федеральных норм и правил в области использования атомной энергии, утвержденное постановлением Правительства РФ от 01 декабря 1997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№1511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определяет порядок разработки, согласования, утверждения и введения в действие ФНП, а также внесения в них изменений и дополнений.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Разработка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ФНП и РБ ведется в связи с усовершенствованием нормативно-правовой базы в регулируемой области, а так же в связи с инкорпорацией документов принятых в советское время.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Разработка, внедрение и применение нормативно-правовых актов, используемых в области использования атомной энергии.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0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РБ-146-18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Рекомендации по переводу пунктов размещения особых радиоактивных отходов в пункты консервации особых радиоактивных отходов и пункты захоронения радиоактивных отходов.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РБ-147-18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Самооценка эксплуатирующей организацией текущего состояния ядерной и радиационной безопасности исследовательской ядерной установки.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РБ-148-18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Рекомендации по организации и проведению административного контроля состояния учета и контроля ядерных материалов.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РБ-150-18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Рекомендации по формированию окончательного перечня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запроектных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аварий, подлежащих учету в проекте атомных станций с реакторами типа ВВЭР.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РБ-151-18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Рекомендации по составу и содержанию инструкции по ликвидации аварий в хранилищах ядерного топлива.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30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29232" y="1700808"/>
            <a:ext cx="761804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65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осуществлении деятельности в области использования атомной энергии следует учитывать, что в соответствии с распоряжением Президента РФ от 18 марта 2011 № 158-рп «Об организации работы по инкорпорации правовых актов СССР и РСФСР или их отдельных положений в законодательство Российской Федерации и (или) по признанию указанных актов недействующими на территории Российской Федерации» правовые акты СССР и РСФСР подлежат пересмотру.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 статьей 15 Федерального закона № 294-ФЗ введены ограничения по применению регулирующими органами правовых актов СССР и РСФСР при проведении контрольно-надзорных мероприятий.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именно, при проведении проверки должностные лица органа государственного контроля (надзора), органа муниципального контроля не вправе проверять выполнение требований, установленных нормативными правовыми актами органов исполнительной власти СССР и РСФСР и не соответствующих законодательству Российской Федерации.</a:t>
            </a:r>
          </a:p>
          <a:p>
            <a:pPr marL="109728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85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Ростехнадзором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издан приказ от 17 октября 2016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№ 421 «Об утверждении перечней правовых актов, содержащих обязательные требования, соблюдение которых оценивается при проведении мероприятий по контролю в рамках осуществления видов государственного контроля (надзора), отнесенных к компетенции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Перечень актов, применяемых при осуществлении федерального государственного строительного надзора.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Перечень актов, применяемых при осуществлении федерального государственного надзора в области использования атомной энергии.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Приказ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17 октября 2016 года № 421 и соответствующие перечни размещены на официальном сайте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gosnadzor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Также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23.05.2017 № 172 утвержден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«Государственное регулирование безопасности при использовании атомной энергии»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Перечнь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нормативных правовых актов и нормативных документов, относящихся к сфере деятельности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(П-01-01-2017).</a:t>
            </a:r>
          </a:p>
          <a:p>
            <a:pPr marL="109728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40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2.1. Изменения Федерального закона от 26.12.2008 г. № 294-ФЗ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За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время действия Федерального закона № 294-ФЗ года в него было внесено рад изменений касающиеся, например:</a:t>
            </a:r>
          </a:p>
          <a:p>
            <a:pPr marL="109728" lv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- организации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проведение мероприятий, направленных на профилактику нарушений обязательных требований;</a:t>
            </a:r>
          </a:p>
          <a:p>
            <a:pPr marL="109728" lv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объявления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предостережения о недопустимости нарушения обязательных требований в соответствии с Постановлением Правительства РФ от 10 февраля 2017 года № 166;</a:t>
            </a:r>
          </a:p>
          <a:p>
            <a:pPr marL="109728" lv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организации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проведение мероприятий по контролю без взаимодействия с юридическими лицами, индивидуальными предпринимателями;</a:t>
            </a:r>
          </a:p>
          <a:p>
            <a:pPr marL="109728" lv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возможности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использования при проведении плановой проверки должностным лицом органа государственного контроля (надзора) проверочных листов (списков контрольных вопросов);</a:t>
            </a:r>
          </a:p>
          <a:p>
            <a:pPr marL="109728" lv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обращений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заявлений, которые могут являться основанием для проведения внеплановой проверки;</a:t>
            </a:r>
          </a:p>
          <a:p>
            <a:pPr marL="109728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Изменения законодательства.</a:t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4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40000" lnSpcReduction="20000"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В соответствии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с п. 7, 11 Правил составления и направления предостережения о недопустимости нарушения обязательных требований, подачи юридическим лицом, индивидуальным предпринимателем возражений на такое предостережение и их рассмотрения, уведомления об исполнении такого предостережения, утвержденных постановлением Правительства Российской Федерации от 10.02.2017 № 166, по результатам рассмотрения предостережения юридическим лицом, индивидуальным предпринимателем могут быть поданы в орган государственного контроля (надзора), орган муниципального контроля, направивший предостережение, возражения.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При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отсутствии возражений юридическое лицо, индивидуальный предприниматель в указанный в предостережении срок направляет в орган государственного контроля (надзора), орган муниципального контроля, уведомление об исполнении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предостережения.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Правилами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предусмотрена обязанность юридического лица, индивидуального предпринимателя по предоставлению в орган государственного контроля (надзора) ответ на предостережение в виде возражений или уведомления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Непредставление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юридическим лицом, индивидуальным предпринимателем ответа на предостережение образует состав правонарушения, ответственность за которое предусмотрена ст.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19.7 КоАП РФ.</a:t>
            </a:r>
          </a:p>
          <a:p>
            <a:pPr marL="109728" indent="0" algn="just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95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30"/>
            <a:ext cx="8229600" cy="475598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Приняты следующие Федеральные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законы: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Федеральный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от 23.05.2018 № 118-ФЗ «О внесении изменений в статью 26 Федерального закона «Об использовании атомной энергии» и признании утратившими силу отдельных положений законодательных актов Российской Федерации».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Федеральный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от 19.07.2018 № 204-ФЗ «О внесении изменений в Федеральный закон «Об организации предоставления государственных и муниципальных услуг» в части установления дополнительных гарантий граждан при получении государственных и муниципальных услуг».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03.08.2018 № 316-ФЗ «О внесении изменений в Федеральный закон «О защите прав юридических лиц и индивидуальных предпринимателей при осуществлении государственного контроля (надзора) и муниципального контроля» 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03.08.2018 № 330-ФЗ «О внесении изменения в статью 51 Градостроительного кодекса Российской Федерации».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03.08.2018 № 342-Ф3 «О внесении изменений в Градостроительный кодекс Российской Федерации и отдельные законодательные акты Российской Федерации».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2.2. Обзор изменений федерального законодательства в сфере деятельности </a:t>
            </a:r>
            <a:r>
              <a:rPr lang="ru-RU" sz="31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2018 году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7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Постановление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26.06.2018 № 731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 нормативах допустимых выбросов радиоактивных веществ и нормативах допустимых сбросов радиоактивных веществ, а также о выдаче разрешений на выбросы радиоактивных веществ, разрешений на сбросы радиоактивных веществ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06.07.2018 № 793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 внесении изменения в Положение о Федеральной службе по экологическому, технологическому и атомному надзору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109728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AutoNum type="arabicPeriod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2.3. Приняты следующие акты Правительства Российской Федерации: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57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lvl="4" indent="0" algn="just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1. Приказ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06.02.2018 № 52 «Об утверждении Федеральных норм и правил в области использования атомной энергии «Правила оценки соответствия продукции, для которой устанавливаются требования, связанные с обеспечением безопасности в области использования атомной энергии, а также процессов ее проектирования (включая изыскания), производства, строительства, монтажа, наладки, эксплуатации, хранения, перевозки, реализации, утилизации и захоронения» (зарегистрирован Минюстом России 07.03.2018, регистрационный № 50282),   НП-071-18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lvl="4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4" indent="0" algn="just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2. Приказ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от 02.03.2018 № 92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«Об утверждении Федеральных норм и правил в области использования атомной энергии «Правила устройства и безопасной эксплуатации грузоподъемных машин и механизмов, применяемых на объектах использования атомной энергии» (зарегистрирован Минюстом России 02.04.2018, регистрационный № 50582), НП-043-18;</a:t>
            </a:r>
          </a:p>
          <a:p>
            <a:pPr marL="109728" lvl="4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2.4. Утверждены следующие федеральные нормы и правила в области использования атомной энергии: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1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636</TotalTime>
  <Words>2060</Words>
  <Application>Microsoft Office PowerPoint</Application>
  <PresentationFormat>Экран (4:3)</PresentationFormat>
  <Paragraphs>111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Федеральная служба по экологическому, технологическому и атомному надзору  Уральское МТУ по надзору за ЯРБ Ростехнадзора </vt:lpstr>
      <vt:lpstr>1. Разработка, внедрение и применение нормативно-правовых актов, используемых в области использования атомной энергии.</vt:lpstr>
      <vt:lpstr>Презентация PowerPoint</vt:lpstr>
      <vt:lpstr>Презентация PowerPoint</vt:lpstr>
      <vt:lpstr>2. Изменения законодательства. </vt:lpstr>
      <vt:lpstr>Презентация PowerPoint</vt:lpstr>
      <vt:lpstr>2.2. Обзор изменений федерального законодательства в сфере деятельности Ростехнадзора в 2018 году </vt:lpstr>
      <vt:lpstr>2.3. Приняты следующие акты Правительства Российской Федерации: </vt:lpstr>
      <vt:lpstr>2.4. Утверждены следующие федеральные нормы и правила в области использования атомной энергии: </vt:lpstr>
      <vt:lpstr>Презентация PowerPoint</vt:lpstr>
      <vt:lpstr>Презентация PowerPoint</vt:lpstr>
      <vt:lpstr>2.5. Внесены изменения в следующие федеральные нормы и правила в области использования атомной энергии: </vt:lpstr>
      <vt:lpstr>Презентация PowerPoint</vt:lpstr>
      <vt:lpstr>Презентация PowerPoint</vt:lpstr>
      <vt:lpstr>2.6. Внесены изменения в следующие административные регламенты: </vt:lpstr>
      <vt:lpstr>Презентация PowerPoint</vt:lpstr>
      <vt:lpstr>2.7. Иные нормативные правовые акты Ростехнадзора, принятые в 2018 году: </vt:lpstr>
      <vt:lpstr>2.8. В 2018 году в Минюсте России прошли государственную регистрацию следующие нормативные правовые акты Ростехнадзора, принятые в 2017 году: </vt:lpstr>
      <vt:lpstr>2.9. Руководства по безопасности, выпущенные Ростехнадзором в 2018 году.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и атомному надзору   Уральское МТУ по надзору за ЯРБ Ростехнадзора</dc:title>
  <dc:creator>Асатова Наиля Наилевна</dc:creator>
  <cp:lastModifiedBy>Наиля Наилевна Асатова</cp:lastModifiedBy>
  <cp:revision>99</cp:revision>
  <dcterms:created xsi:type="dcterms:W3CDTF">2017-08-28T09:18:29Z</dcterms:created>
  <dcterms:modified xsi:type="dcterms:W3CDTF">2018-09-27T05:43:48Z</dcterms:modified>
</cp:coreProperties>
</file>